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image16.jpg" ContentType="image/png"/>
  <Override PartName="/ppt/media/image17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4" r:id="rId2"/>
    <p:sldId id="265" r:id="rId3"/>
    <p:sldId id="266" r:id="rId4"/>
    <p:sldId id="267" r:id="rId5"/>
    <p:sldId id="268" r:id="rId6"/>
    <p:sldId id="269" r:id="rId7"/>
    <p:sldId id="270" r:id="rId8"/>
    <p:sldId id="271" r:id="rId9"/>
    <p:sldId id="272" r:id="rId10"/>
    <p:sldId id="273" r:id="rId11"/>
    <p:sldId id="274" r:id="rId12"/>
    <p:sldId id="293" r:id="rId13"/>
    <p:sldId id="275" r:id="rId14"/>
    <p:sldId id="276" r:id="rId15"/>
    <p:sldId id="277" r:id="rId16"/>
    <p:sldId id="278" r:id="rId17"/>
    <p:sldId id="279" r:id="rId18"/>
    <p:sldId id="280" r:id="rId19"/>
    <p:sldId id="281" r:id="rId20"/>
    <p:sldId id="282" r:id="rId21"/>
    <p:sldId id="258" r:id="rId22"/>
    <p:sldId id="259" r:id="rId23"/>
    <p:sldId id="263" r:id="rId24"/>
    <p:sldId id="260" r:id="rId25"/>
    <p:sldId id="261" r:id="rId26"/>
    <p:sldId id="262" r:id="rId27"/>
    <p:sldId id="283" r:id="rId28"/>
    <p:sldId id="291" r:id="rId29"/>
    <p:sldId id="284" r:id="rId30"/>
    <p:sldId id="292" r:id="rId31"/>
    <p:sldId id="285" r:id="rId32"/>
    <p:sldId id="287" r:id="rId33"/>
    <p:sldId id="290" r:id="rId3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43" autoAdjust="0"/>
    <p:restoredTop sz="94660"/>
  </p:normalViewPr>
  <p:slideViewPr>
    <p:cSldViewPr snapToGrid="0">
      <p:cViewPr varScale="1">
        <p:scale>
          <a:sx n="74" d="100"/>
          <a:sy n="74" d="100"/>
        </p:scale>
        <p:origin x="534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20AB8-C8B6-4511-A5DF-4C83BE5D18E5}" type="datetimeFigureOut">
              <a:rPr lang="zh-CN" altLang="en-US" smtClean="0"/>
              <a:t>2015/4/2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362D7-3EE9-44DB-B711-1E1E108DE8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30909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20AB8-C8B6-4511-A5DF-4C83BE5D18E5}" type="datetimeFigureOut">
              <a:rPr lang="zh-CN" altLang="en-US" smtClean="0"/>
              <a:t>2015/4/2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362D7-3EE9-44DB-B711-1E1E108DE8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39523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20AB8-C8B6-4511-A5DF-4C83BE5D18E5}" type="datetimeFigureOut">
              <a:rPr lang="zh-CN" altLang="en-US" smtClean="0"/>
              <a:t>2015/4/2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362D7-3EE9-44DB-B711-1E1E108DE8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74966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20AB8-C8B6-4511-A5DF-4C83BE5D18E5}" type="datetimeFigureOut">
              <a:rPr lang="zh-CN" altLang="en-US" smtClean="0"/>
              <a:t>2015/4/2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362D7-3EE9-44DB-B711-1E1E108DE8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22493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20AB8-C8B6-4511-A5DF-4C83BE5D18E5}" type="datetimeFigureOut">
              <a:rPr lang="zh-CN" altLang="en-US" smtClean="0"/>
              <a:t>2015/4/2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362D7-3EE9-44DB-B711-1E1E108DE8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53557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20AB8-C8B6-4511-A5DF-4C83BE5D18E5}" type="datetimeFigureOut">
              <a:rPr lang="zh-CN" altLang="en-US" smtClean="0"/>
              <a:t>2015/4/2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362D7-3EE9-44DB-B711-1E1E108DE8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11019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20AB8-C8B6-4511-A5DF-4C83BE5D18E5}" type="datetimeFigureOut">
              <a:rPr lang="zh-CN" altLang="en-US" smtClean="0"/>
              <a:t>2015/4/2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362D7-3EE9-44DB-B711-1E1E108DE8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15492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20AB8-C8B6-4511-A5DF-4C83BE5D18E5}" type="datetimeFigureOut">
              <a:rPr lang="zh-CN" altLang="en-US" smtClean="0"/>
              <a:t>2015/4/2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362D7-3EE9-44DB-B711-1E1E108DE8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38215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20AB8-C8B6-4511-A5DF-4C83BE5D18E5}" type="datetimeFigureOut">
              <a:rPr lang="zh-CN" altLang="en-US" smtClean="0"/>
              <a:t>2015/4/2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362D7-3EE9-44DB-B711-1E1E108DE8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34190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20AB8-C8B6-4511-A5DF-4C83BE5D18E5}" type="datetimeFigureOut">
              <a:rPr lang="zh-CN" altLang="en-US" smtClean="0"/>
              <a:t>2015/4/2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362D7-3EE9-44DB-B711-1E1E108DE8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6388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20AB8-C8B6-4511-A5DF-4C83BE5D18E5}" type="datetimeFigureOut">
              <a:rPr lang="zh-CN" altLang="en-US" smtClean="0"/>
              <a:t>2015/4/2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362D7-3EE9-44DB-B711-1E1E108DE8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49587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720AB8-C8B6-4511-A5DF-4C83BE5D18E5}" type="datetimeFigureOut">
              <a:rPr lang="zh-CN" altLang="en-US" smtClean="0"/>
              <a:t>2015/4/2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C362D7-3EE9-44DB-B711-1E1E108DE8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81690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g"/><Relationship Id="rId5" Type="http://schemas.openxmlformats.org/officeDocument/2006/relationships/image" Target="../media/image16.jp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35.png"/><Relationship Id="rId5" Type="http://schemas.openxmlformats.org/officeDocument/2006/relationships/image" Target="../media/image34.jpg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37.png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38.png"/><Relationship Id="rId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39.png"/><Relationship Id="rId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jpg"/><Relationship Id="rId4" Type="http://schemas.openxmlformats.org/officeDocument/2006/relationships/image" Target="../media/image45.jp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g"/><Relationship Id="rId4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981"/>
          <a:stretch/>
        </p:blipFill>
        <p:spPr>
          <a:xfrm>
            <a:off x="0" y="-509483"/>
            <a:ext cx="12192000" cy="7367483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404381" y="1941341"/>
            <a:ext cx="8159262" cy="2708434"/>
          </a:xfrm>
          <a:prstGeom prst="rect">
            <a:avLst/>
          </a:prstGeom>
          <a:solidFill>
            <a:schemeClr val="bg1">
              <a:alpha val="21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sz="8800" dirty="0" err="1" smtClean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iCare</a:t>
            </a:r>
            <a:r>
              <a:rPr lang="en-US" altLang="zh-CN" sz="8800" dirty="0" smtClean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 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endParaRPr lang="en-US" altLang="zh-CN" dirty="0" smtClean="0"/>
          </a:p>
          <a:p>
            <a:endParaRPr lang="en-US" altLang="zh-CN" sz="3200" dirty="0"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  <a:p>
            <a:r>
              <a:rPr lang="en-US" altLang="zh-CN" sz="3200" dirty="0" smtClean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                   Harmony and Convenience</a:t>
            </a:r>
            <a:endParaRPr lang="zh-CN" altLang="en-US" sz="3200" dirty="0">
              <a:latin typeface="Adobe Gothic Std B" panose="020B08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17628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46"/>
          <a:stretch/>
        </p:blipFill>
        <p:spPr>
          <a:xfrm>
            <a:off x="8105965" y="4180266"/>
            <a:ext cx="3593280" cy="2181897"/>
          </a:xfrm>
        </p:spPr>
      </p:pic>
      <p:sp>
        <p:nvSpPr>
          <p:cNvPr id="5" name="文本框 4"/>
          <p:cNvSpPr txBox="1"/>
          <p:nvPr/>
        </p:nvSpPr>
        <p:spPr>
          <a:xfrm>
            <a:off x="984021" y="785611"/>
            <a:ext cx="107152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 smtClean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Or hearing the voices of their children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965" y="2136551"/>
            <a:ext cx="5510301" cy="368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433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46"/>
          <a:stretch/>
        </p:blipFill>
        <p:spPr>
          <a:xfrm>
            <a:off x="8105965" y="4180266"/>
            <a:ext cx="3593280" cy="2181897"/>
          </a:xfrm>
        </p:spPr>
      </p:pic>
      <p:sp>
        <p:nvSpPr>
          <p:cNvPr id="5" name="文本框 4"/>
          <p:cNvSpPr txBox="1"/>
          <p:nvPr/>
        </p:nvSpPr>
        <p:spPr>
          <a:xfrm>
            <a:off x="984021" y="785611"/>
            <a:ext cx="107152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 smtClean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And get assistance in emergencies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4454" y="2262973"/>
            <a:ext cx="5426301" cy="3834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737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46"/>
          <a:stretch/>
        </p:blipFill>
        <p:spPr>
          <a:xfrm>
            <a:off x="8105965" y="4180266"/>
            <a:ext cx="3593280" cy="2181897"/>
          </a:xfrm>
        </p:spPr>
      </p:pic>
      <p:sp>
        <p:nvSpPr>
          <p:cNvPr id="5" name="文本框 4"/>
          <p:cNvSpPr txBox="1"/>
          <p:nvPr/>
        </p:nvSpPr>
        <p:spPr>
          <a:xfrm>
            <a:off x="1924179" y="763145"/>
            <a:ext cx="461828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 smtClean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Communication</a:t>
            </a:r>
            <a:endParaRPr lang="en-US" altLang="zh-CN" sz="4400" dirty="0" smtClean="0"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113"/>
          <a:stretch/>
        </p:blipFill>
        <p:spPr>
          <a:xfrm>
            <a:off x="6291385" y="343103"/>
            <a:ext cx="2819132" cy="1123458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924179" y="2254948"/>
            <a:ext cx="513344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 smtClean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Caring &amp; Assistance</a:t>
            </a:r>
            <a:endParaRPr lang="en-US" altLang="zh-CN" sz="4400" dirty="0" smtClean="0"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8"/>
          <a:stretch/>
        </p:blipFill>
        <p:spPr>
          <a:xfrm>
            <a:off x="7440747" y="1899132"/>
            <a:ext cx="909917" cy="148107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1431" y="3409208"/>
            <a:ext cx="1444526" cy="1444526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924179" y="3746751"/>
            <a:ext cx="461828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 smtClean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Information</a:t>
            </a:r>
            <a:endParaRPr lang="en-US" altLang="zh-CN" sz="4400" dirty="0" smtClean="0"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924179" y="5344880"/>
            <a:ext cx="461828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 smtClean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Entertainment</a:t>
            </a:r>
            <a:endParaRPr lang="en-US" altLang="zh-CN" sz="4400" dirty="0" smtClean="0"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9182" y="5007338"/>
            <a:ext cx="1523761" cy="1523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82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46"/>
          <a:stretch/>
        </p:blipFill>
        <p:spPr>
          <a:xfrm>
            <a:off x="8105965" y="4180266"/>
            <a:ext cx="3593280" cy="2181897"/>
          </a:xfrm>
        </p:spPr>
      </p:pic>
      <p:sp>
        <p:nvSpPr>
          <p:cNvPr id="5" name="文本框 4"/>
          <p:cNvSpPr txBox="1"/>
          <p:nvPr/>
        </p:nvSpPr>
        <p:spPr>
          <a:xfrm>
            <a:off x="1228721" y="2730321"/>
            <a:ext cx="107152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 smtClean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Their needs are our working goals </a:t>
            </a:r>
          </a:p>
        </p:txBody>
      </p:sp>
    </p:spTree>
    <p:extLst>
      <p:ext uri="{BB962C8B-B14F-4D97-AF65-F5344CB8AC3E}">
        <p14:creationId xmlns:p14="http://schemas.microsoft.com/office/powerpoint/2010/main" val="3658380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46"/>
          <a:stretch/>
        </p:blipFill>
        <p:spPr>
          <a:xfrm>
            <a:off x="8105965" y="4180266"/>
            <a:ext cx="3593280" cy="2181897"/>
          </a:xfrm>
        </p:spPr>
      </p:pic>
      <p:sp>
        <p:nvSpPr>
          <p:cNvPr id="5" name="文本框 4"/>
          <p:cNvSpPr txBox="1"/>
          <p:nvPr/>
        </p:nvSpPr>
        <p:spPr>
          <a:xfrm>
            <a:off x="984022" y="798232"/>
            <a:ext cx="107152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 smtClean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We provide services especially for</a:t>
            </a:r>
          </a:p>
        </p:txBody>
      </p:sp>
      <p:sp>
        <p:nvSpPr>
          <p:cNvPr id="2" name="矩形 1"/>
          <p:cNvSpPr/>
          <p:nvPr/>
        </p:nvSpPr>
        <p:spPr>
          <a:xfrm>
            <a:off x="5994630" y="1629229"/>
            <a:ext cx="1544012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96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60</a:t>
            </a:r>
            <a:endParaRPr lang="zh-CN" altLang="en-US" sz="96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84019" y="2131732"/>
            <a:ext cx="107152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 smtClean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Old people age over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4924" y="3078316"/>
            <a:ext cx="2081844" cy="137953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984017" y="3414141"/>
            <a:ext cx="107152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 smtClean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Living alone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367"/>
          <a:stretch/>
        </p:blipFill>
        <p:spPr>
          <a:xfrm>
            <a:off x="4170729" y="4624530"/>
            <a:ext cx="2397496" cy="1393442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009156" y="4960354"/>
            <a:ext cx="107152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 smtClean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Need caring</a:t>
            </a:r>
          </a:p>
        </p:txBody>
      </p:sp>
    </p:spTree>
    <p:extLst>
      <p:ext uri="{BB962C8B-B14F-4D97-AF65-F5344CB8AC3E}">
        <p14:creationId xmlns:p14="http://schemas.microsoft.com/office/powerpoint/2010/main" val="1549261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46"/>
          <a:stretch/>
        </p:blipFill>
        <p:spPr>
          <a:xfrm>
            <a:off x="8105965" y="4180266"/>
            <a:ext cx="3593280" cy="2181897"/>
          </a:xfrm>
        </p:spPr>
      </p:pic>
      <p:sp>
        <p:nvSpPr>
          <p:cNvPr id="5" name="文本框 4"/>
          <p:cNvSpPr txBox="1"/>
          <p:nvPr/>
        </p:nvSpPr>
        <p:spPr>
          <a:xfrm>
            <a:off x="984022" y="798232"/>
            <a:ext cx="1071522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 smtClean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Not only the elder, but also the whole family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7185" y="2586162"/>
            <a:ext cx="5482106" cy="3892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673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46"/>
          <a:stretch/>
        </p:blipFill>
        <p:spPr>
          <a:xfrm>
            <a:off x="8105965" y="4180266"/>
            <a:ext cx="3593280" cy="2181897"/>
          </a:xfrm>
        </p:spPr>
      </p:pic>
      <p:sp>
        <p:nvSpPr>
          <p:cNvPr id="5" name="文本框 4"/>
          <p:cNvSpPr txBox="1"/>
          <p:nvPr/>
        </p:nvSpPr>
        <p:spPr>
          <a:xfrm>
            <a:off x="1846907" y="2845973"/>
            <a:ext cx="107152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 smtClean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What can we do for the elder?</a:t>
            </a:r>
          </a:p>
        </p:txBody>
      </p:sp>
    </p:spTree>
    <p:extLst>
      <p:ext uri="{BB962C8B-B14F-4D97-AF65-F5344CB8AC3E}">
        <p14:creationId xmlns:p14="http://schemas.microsoft.com/office/powerpoint/2010/main" val="2078489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46"/>
          <a:stretch/>
        </p:blipFill>
        <p:spPr>
          <a:xfrm>
            <a:off x="8105965" y="4180266"/>
            <a:ext cx="3593280" cy="2181897"/>
          </a:xfrm>
        </p:spPr>
      </p:pic>
      <p:sp>
        <p:nvSpPr>
          <p:cNvPr id="5" name="文本框 4"/>
          <p:cNvSpPr txBox="1"/>
          <p:nvPr/>
        </p:nvSpPr>
        <p:spPr>
          <a:xfrm>
            <a:off x="1190085" y="849748"/>
            <a:ext cx="107152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 smtClean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Our steps of design</a:t>
            </a:r>
          </a:p>
        </p:txBody>
      </p:sp>
      <p:pic>
        <p:nvPicPr>
          <p:cNvPr id="6" name="图片 5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853" y="2067111"/>
            <a:ext cx="5494885" cy="3676866"/>
          </a:xfrm>
          <a:prstGeom prst="rect">
            <a:avLst/>
          </a:prstGeom>
        </p:spPr>
      </p:pic>
      <p:pic>
        <p:nvPicPr>
          <p:cNvPr id="7" name="图片 6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8355" y="2009156"/>
            <a:ext cx="5320890" cy="3792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152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46"/>
          <a:stretch/>
        </p:blipFill>
        <p:spPr>
          <a:xfrm>
            <a:off x="8105965" y="4180266"/>
            <a:ext cx="3593280" cy="2181897"/>
          </a:xfr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999" y="296392"/>
            <a:ext cx="4857549" cy="3551931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8674" y="1663074"/>
            <a:ext cx="5397291" cy="385520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79285" y="2664003"/>
            <a:ext cx="5753100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889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46"/>
          <a:stretch/>
        </p:blipFill>
        <p:spPr>
          <a:xfrm>
            <a:off x="8105965" y="4180266"/>
            <a:ext cx="3593280" cy="2181897"/>
          </a:xfrm>
        </p:spPr>
      </p:pic>
      <p:sp>
        <p:nvSpPr>
          <p:cNvPr id="5" name="文本框 4"/>
          <p:cNvSpPr txBox="1"/>
          <p:nvPr/>
        </p:nvSpPr>
        <p:spPr>
          <a:xfrm>
            <a:off x="1177205" y="862627"/>
            <a:ext cx="107152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 smtClean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Our Main functions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984022" y="2133573"/>
            <a:ext cx="10715223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 smtClean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One-button call</a:t>
            </a:r>
          </a:p>
          <a:p>
            <a:r>
              <a:rPr lang="en-US" altLang="zh-CN" sz="3600" dirty="0" smtClean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Emergency call</a:t>
            </a:r>
          </a:p>
          <a:p>
            <a:r>
              <a:rPr lang="en-US" altLang="zh-CN" sz="3600" dirty="0" smtClean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Location Query</a:t>
            </a:r>
          </a:p>
          <a:p>
            <a:r>
              <a:rPr lang="en-US" altLang="zh-CN" sz="3600" dirty="0" smtClean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Entertainment</a:t>
            </a:r>
          </a:p>
          <a:p>
            <a:r>
              <a:rPr lang="en-US" altLang="zh-CN" sz="3600" dirty="0" smtClean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Notes</a:t>
            </a:r>
          </a:p>
          <a:p>
            <a:r>
              <a:rPr lang="en-US" altLang="zh-CN" sz="3600" dirty="0" smtClean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Personal Profile</a:t>
            </a:r>
          </a:p>
          <a:p>
            <a:r>
              <a:rPr lang="en-US" altLang="zh-CN" sz="4800" dirty="0" smtClean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… and so on</a:t>
            </a:r>
          </a:p>
          <a:p>
            <a:endParaRPr lang="en-US" altLang="zh-CN" sz="4800" dirty="0" smtClean="0"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4986" y="384889"/>
            <a:ext cx="2296603" cy="3752093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6206" y="793300"/>
            <a:ext cx="2227487" cy="366457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80529" y="1190451"/>
            <a:ext cx="2181112" cy="362574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14691" y="1672042"/>
            <a:ext cx="2246709" cy="3763779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82639" y="2225920"/>
            <a:ext cx="2320307" cy="382212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27790" y="2763154"/>
            <a:ext cx="2347076" cy="3824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562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46"/>
          <a:stretch/>
        </p:blipFill>
        <p:spPr>
          <a:xfrm>
            <a:off x="8105965" y="4180266"/>
            <a:ext cx="3593280" cy="2181897"/>
          </a:xfrm>
        </p:spPr>
      </p:pic>
      <p:sp>
        <p:nvSpPr>
          <p:cNvPr id="5" name="文本框 4"/>
          <p:cNvSpPr txBox="1"/>
          <p:nvPr/>
        </p:nvSpPr>
        <p:spPr>
          <a:xfrm>
            <a:off x="953037" y="837126"/>
            <a:ext cx="1047052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 smtClean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Team Members</a:t>
            </a:r>
          </a:p>
          <a:p>
            <a:endParaRPr lang="en-US" altLang="zh-CN" sz="3200" dirty="0" smtClean="0"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  <a:p>
            <a:r>
              <a:rPr lang="en-US" altLang="zh-CN" sz="3200" dirty="0" smtClean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12301104 Lu </a:t>
            </a:r>
            <a:r>
              <a:rPr lang="en-US" altLang="zh-CN" sz="3200" dirty="0" err="1" smtClean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Yunfeng</a:t>
            </a:r>
            <a:r>
              <a:rPr lang="en-US" altLang="zh-CN" sz="3200" dirty="0" smtClean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 </a:t>
            </a:r>
            <a:r>
              <a:rPr lang="zh-CN" altLang="en-US" sz="3200" dirty="0" smtClean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卢运烽</a:t>
            </a:r>
            <a:endParaRPr lang="en-US" altLang="zh-CN" sz="3200" dirty="0" smtClean="0"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  <a:p>
            <a:r>
              <a:rPr lang="en-US" altLang="zh-CN" sz="3200" dirty="0" smtClean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12301101 Li </a:t>
            </a:r>
            <a:r>
              <a:rPr lang="en-US" altLang="zh-CN" sz="3200" dirty="0" err="1" smtClean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Zhe</a:t>
            </a:r>
            <a:r>
              <a:rPr lang="en-US" altLang="zh-CN" sz="3200" dirty="0" smtClean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 </a:t>
            </a:r>
            <a:r>
              <a:rPr lang="zh-CN" altLang="en-US" sz="3200" dirty="0" smtClean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李喆</a:t>
            </a:r>
            <a:endParaRPr lang="zh-CN" altLang="en-US" sz="3200" dirty="0"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07327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46"/>
          <a:stretch/>
        </p:blipFill>
        <p:spPr>
          <a:xfrm>
            <a:off x="8105965" y="4180266"/>
            <a:ext cx="3593280" cy="2181897"/>
          </a:xfrm>
        </p:spPr>
      </p:pic>
      <p:sp>
        <p:nvSpPr>
          <p:cNvPr id="5" name="文本框 4"/>
          <p:cNvSpPr txBox="1"/>
          <p:nvPr/>
        </p:nvSpPr>
        <p:spPr>
          <a:xfrm>
            <a:off x="984022" y="2456059"/>
            <a:ext cx="1071522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 smtClean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Now we will show the most attractive function of our application</a:t>
            </a:r>
          </a:p>
        </p:txBody>
      </p:sp>
    </p:spTree>
    <p:extLst>
      <p:ext uri="{BB962C8B-B14F-4D97-AF65-F5344CB8AC3E}">
        <p14:creationId xmlns:p14="http://schemas.microsoft.com/office/powerpoint/2010/main" val="1893637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7450" y="0"/>
            <a:ext cx="3566160" cy="68580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566157" y="2684838"/>
            <a:ext cx="30358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 smtClean="0"/>
              <a:t>Emergency Call</a:t>
            </a:r>
            <a:endParaRPr lang="zh-CN" altLang="en-US" sz="3600" dirty="0"/>
          </a:p>
        </p:txBody>
      </p:sp>
      <p:pic>
        <p:nvPicPr>
          <p:cNvPr id="5" name="emergency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408937" y="1173757"/>
            <a:ext cx="2623185" cy="437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939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" dur="738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4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9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9207" y="0"/>
            <a:ext cx="3566160" cy="6858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3643" y="0"/>
            <a:ext cx="3566160" cy="6858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0120" y="1177047"/>
            <a:ext cx="2653206" cy="4426086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241361" y="2684840"/>
            <a:ext cx="1776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 smtClean="0"/>
              <a:t>Location</a:t>
            </a:r>
            <a:endParaRPr lang="zh-CN" altLang="en-US" sz="3600" dirty="0"/>
          </a:p>
        </p:txBody>
      </p:sp>
      <p:pic>
        <p:nvPicPr>
          <p:cNvPr id="7" name="locate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073736" y="1177047"/>
            <a:ext cx="2639291" cy="4366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154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362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9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7234" y="0"/>
            <a:ext cx="3566160" cy="685800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4924" y="1162673"/>
            <a:ext cx="2653259" cy="4398677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698680" y="3038845"/>
            <a:ext cx="42791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 smtClean="0"/>
              <a:t>3 Kind of ways to chat</a:t>
            </a:r>
            <a:endParaRPr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2185787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7450" y="0"/>
            <a:ext cx="3566160" cy="68580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653709" y="2684838"/>
            <a:ext cx="28560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 smtClean="0"/>
              <a:t>Text Messages</a:t>
            </a:r>
            <a:endParaRPr lang="zh-CN" altLang="en-US" sz="3600" dirty="0"/>
          </a:p>
        </p:txBody>
      </p:sp>
      <p:pic>
        <p:nvPicPr>
          <p:cNvPr id="7" name="text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411387" y="1184223"/>
            <a:ext cx="2662003" cy="4436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041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" dur="8618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4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9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7450" y="0"/>
            <a:ext cx="356616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000120" y="2684840"/>
            <a:ext cx="21643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 smtClean="0"/>
              <a:t>Phone Call</a:t>
            </a:r>
            <a:endParaRPr lang="zh-CN" altLang="en-US" sz="3600" dirty="0"/>
          </a:p>
        </p:txBody>
      </p:sp>
      <p:pic>
        <p:nvPicPr>
          <p:cNvPr id="2" name="talk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426377" y="1184223"/>
            <a:ext cx="2662003" cy="4436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885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" dur="625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4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7450" y="0"/>
            <a:ext cx="3566160" cy="68580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69770" y="2684840"/>
            <a:ext cx="20505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 smtClean="0"/>
              <a:t>Video Call</a:t>
            </a:r>
            <a:endParaRPr lang="zh-CN" altLang="en-US" sz="3600" dirty="0"/>
          </a:p>
        </p:txBody>
      </p:sp>
      <p:pic>
        <p:nvPicPr>
          <p:cNvPr id="4" name="video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411387" y="1184223"/>
            <a:ext cx="2647013" cy="4411688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2743257" y="3429000"/>
            <a:ext cx="1083951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/>
              <a:t>Funny</a:t>
            </a:r>
          </a:p>
          <a:p>
            <a:r>
              <a:rPr lang="en-US" altLang="zh-CN" sz="2800" dirty="0" smtClean="0"/>
              <a:t>Light</a:t>
            </a:r>
          </a:p>
          <a:p>
            <a:r>
              <a:rPr lang="en-US" altLang="zh-CN" sz="2800" dirty="0"/>
              <a:t>Speed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014653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" dur="1124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9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30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1" fill="hold">
                      <p:stCondLst>
                        <p:cond delay="0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4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46"/>
          <a:stretch/>
        </p:blipFill>
        <p:spPr>
          <a:xfrm>
            <a:off x="8105965" y="4180266"/>
            <a:ext cx="3593280" cy="2181897"/>
          </a:xfrm>
        </p:spPr>
      </p:pic>
      <p:sp>
        <p:nvSpPr>
          <p:cNvPr id="5" name="文本框 4"/>
          <p:cNvSpPr txBox="1"/>
          <p:nvPr/>
        </p:nvSpPr>
        <p:spPr>
          <a:xfrm>
            <a:off x="1673570" y="2785842"/>
            <a:ext cx="107152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 smtClean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Future steps of our application </a:t>
            </a:r>
          </a:p>
        </p:txBody>
      </p:sp>
    </p:spTree>
    <p:extLst>
      <p:ext uri="{BB962C8B-B14F-4D97-AF65-F5344CB8AC3E}">
        <p14:creationId xmlns:p14="http://schemas.microsoft.com/office/powerpoint/2010/main" val="968698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46"/>
          <a:stretch/>
        </p:blipFill>
        <p:spPr>
          <a:xfrm>
            <a:off x="8105965" y="4180266"/>
            <a:ext cx="3593280" cy="2181897"/>
          </a:xfrm>
        </p:spPr>
      </p:pic>
      <p:sp>
        <p:nvSpPr>
          <p:cNvPr id="5" name="文本框 4"/>
          <p:cNvSpPr txBox="1"/>
          <p:nvPr/>
        </p:nvSpPr>
        <p:spPr>
          <a:xfrm>
            <a:off x="1088953" y="1121934"/>
            <a:ext cx="1071522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 smtClean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More functions will be added</a:t>
            </a:r>
          </a:p>
          <a:p>
            <a:r>
              <a:rPr lang="en-US" altLang="zh-CN" sz="4800" dirty="0" smtClean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-Daily Plan </a:t>
            </a:r>
          </a:p>
          <a:p>
            <a:endParaRPr lang="en-US" altLang="zh-CN" sz="4800" dirty="0" smtClean="0"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3452" y="2173710"/>
            <a:ext cx="4013111" cy="4013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000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46"/>
          <a:stretch/>
        </p:blipFill>
        <p:spPr>
          <a:xfrm>
            <a:off x="8105965" y="4180266"/>
            <a:ext cx="3593280" cy="2181897"/>
          </a:xfrm>
        </p:spPr>
      </p:pic>
      <p:sp>
        <p:nvSpPr>
          <p:cNvPr id="5" name="文本框 4"/>
          <p:cNvSpPr txBox="1"/>
          <p:nvPr/>
        </p:nvSpPr>
        <p:spPr>
          <a:xfrm>
            <a:off x="1088953" y="1121934"/>
            <a:ext cx="1071522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 smtClean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-</a:t>
            </a:r>
            <a:r>
              <a:rPr lang="en-US" altLang="zh-CN" sz="4800" dirty="0" smtClean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Floating window in main screen</a:t>
            </a:r>
          </a:p>
          <a:p>
            <a:endParaRPr lang="en-US" altLang="zh-CN" sz="4800" dirty="0" smtClean="0"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9533" y="2624762"/>
            <a:ext cx="5309454" cy="3111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006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46"/>
          <a:stretch/>
        </p:blipFill>
        <p:spPr>
          <a:xfrm>
            <a:off x="8105965" y="4180266"/>
            <a:ext cx="3593280" cy="2181897"/>
          </a:xfrm>
        </p:spPr>
      </p:pic>
      <p:sp>
        <p:nvSpPr>
          <p:cNvPr id="5" name="文本框 4"/>
          <p:cNvSpPr txBox="1"/>
          <p:nvPr/>
        </p:nvSpPr>
        <p:spPr>
          <a:xfrm>
            <a:off x="1429556" y="2897746"/>
            <a:ext cx="1047052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 smtClean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Brief Introduction of this application</a:t>
            </a:r>
            <a:endParaRPr lang="en-US" altLang="zh-CN" sz="3200" dirty="0" smtClean="0"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56601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46"/>
          <a:stretch/>
        </p:blipFill>
        <p:spPr>
          <a:xfrm>
            <a:off x="8105965" y="4180266"/>
            <a:ext cx="3593280" cy="2181897"/>
          </a:xfrm>
        </p:spPr>
      </p:pic>
      <p:sp>
        <p:nvSpPr>
          <p:cNvPr id="5" name="文本框 4"/>
          <p:cNvSpPr txBox="1"/>
          <p:nvPr/>
        </p:nvSpPr>
        <p:spPr>
          <a:xfrm>
            <a:off x="406372" y="426475"/>
            <a:ext cx="1071522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 smtClean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-</a:t>
            </a:r>
            <a:r>
              <a:rPr lang="en-US" altLang="zh-CN" sz="4800" dirty="0" smtClean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Heartbeat/blood pressure </a:t>
            </a:r>
            <a:r>
              <a:rPr lang="en-US" altLang="zh-CN" sz="4800" dirty="0" smtClean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monitoring</a:t>
            </a:r>
            <a:endParaRPr lang="en-US" altLang="zh-CN" sz="4800" dirty="0" smtClean="0"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3082" y="2203897"/>
            <a:ext cx="3958175" cy="316654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20135" y="5578199"/>
            <a:ext cx="107152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 smtClean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And so on</a:t>
            </a:r>
            <a:r>
              <a:rPr lang="en-US" altLang="zh-CN" sz="4800" dirty="0" smtClean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…</a:t>
            </a:r>
            <a:endParaRPr lang="en-US" altLang="zh-CN" sz="4800" dirty="0" smtClean="0"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02865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46"/>
          <a:stretch/>
        </p:blipFill>
        <p:spPr>
          <a:xfrm>
            <a:off x="8105965" y="4180266"/>
            <a:ext cx="3593280" cy="2181897"/>
          </a:xfrm>
        </p:spPr>
      </p:pic>
      <p:sp>
        <p:nvSpPr>
          <p:cNvPr id="5" name="文本框 4"/>
          <p:cNvSpPr txBox="1"/>
          <p:nvPr/>
        </p:nvSpPr>
        <p:spPr>
          <a:xfrm>
            <a:off x="871470" y="429509"/>
            <a:ext cx="1071522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 smtClean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We are dreaming to set up a social company, to afford service to the elder.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9885" y="3089588"/>
            <a:ext cx="5225011" cy="2902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350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46"/>
          <a:stretch/>
        </p:blipFill>
        <p:spPr>
          <a:xfrm>
            <a:off x="8105965" y="4180266"/>
            <a:ext cx="3593280" cy="2181897"/>
          </a:xfrm>
        </p:spPr>
      </p:pic>
      <p:sp>
        <p:nvSpPr>
          <p:cNvPr id="5" name="文本框 4"/>
          <p:cNvSpPr txBox="1"/>
          <p:nvPr/>
        </p:nvSpPr>
        <p:spPr>
          <a:xfrm>
            <a:off x="821698" y="429749"/>
            <a:ext cx="1071522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 smtClean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We will cooperate with government</a:t>
            </a:r>
            <a:r>
              <a:rPr lang="en-US" altLang="zh-CN" sz="4800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 </a:t>
            </a:r>
            <a:r>
              <a:rPr lang="en-US" altLang="zh-CN" sz="4800" dirty="0" smtClean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and hospital, link the application with public services.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7" t="17437" r="2326" b="7747"/>
          <a:stretch/>
        </p:blipFill>
        <p:spPr>
          <a:xfrm>
            <a:off x="984022" y="4180266"/>
            <a:ext cx="1867437" cy="178157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4428" y="3484973"/>
            <a:ext cx="2029764" cy="202976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7096" y="3604204"/>
            <a:ext cx="2543242" cy="1910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419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1655" y="1510091"/>
            <a:ext cx="4661949" cy="3142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768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46"/>
          <a:stretch/>
        </p:blipFill>
        <p:spPr>
          <a:xfrm>
            <a:off x="8105965" y="4180266"/>
            <a:ext cx="3593280" cy="2181897"/>
          </a:xfrm>
        </p:spPr>
      </p:pic>
      <p:sp>
        <p:nvSpPr>
          <p:cNvPr id="5" name="文本框 4"/>
          <p:cNvSpPr txBox="1"/>
          <p:nvPr/>
        </p:nvSpPr>
        <p:spPr>
          <a:xfrm>
            <a:off x="996901" y="875763"/>
            <a:ext cx="1047052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 smtClean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Some elders are living alone in modern China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9608" y="2563604"/>
            <a:ext cx="5014375" cy="3573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701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46"/>
          <a:stretch/>
        </p:blipFill>
        <p:spPr>
          <a:xfrm>
            <a:off x="8105965" y="4180266"/>
            <a:ext cx="3593280" cy="2181897"/>
          </a:xfrm>
        </p:spPr>
      </p:pic>
      <p:sp>
        <p:nvSpPr>
          <p:cNvPr id="5" name="文本框 4"/>
          <p:cNvSpPr txBox="1"/>
          <p:nvPr/>
        </p:nvSpPr>
        <p:spPr>
          <a:xfrm>
            <a:off x="984022" y="785611"/>
            <a:ext cx="1047052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 smtClean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They may find it difficult to dial their children`s phone number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022" y="2781836"/>
            <a:ext cx="3897847" cy="329860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9696" y="3504663"/>
            <a:ext cx="1019175" cy="2857500"/>
          </a:xfrm>
          <a:prstGeom prst="rect">
            <a:avLst/>
          </a:prstGeom>
        </p:spPr>
      </p:pic>
      <p:sp>
        <p:nvSpPr>
          <p:cNvPr id="7" name="云形标注 6"/>
          <p:cNvSpPr/>
          <p:nvPr/>
        </p:nvSpPr>
        <p:spPr>
          <a:xfrm>
            <a:off x="7062473" y="2344358"/>
            <a:ext cx="3850783" cy="1723711"/>
          </a:xfrm>
          <a:prstGeom prst="cloudCallout">
            <a:avLst>
              <a:gd name="adj1" fmla="val -40565"/>
              <a:gd name="adj2" fmla="val 7445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  <a:latin typeface="Kozuka Gothic Pro H" panose="020B0800000000000000" pitchFamily="34" charset="-128"/>
                <a:ea typeface="Kozuka Gothic Pro H" panose="020B0800000000000000" pitchFamily="34" charset="-128"/>
              </a:rPr>
              <a:t>The Button is too small and I couldn’t memorize the phone number!</a:t>
            </a:r>
            <a:endParaRPr lang="zh-CN" altLang="en-US" dirty="0">
              <a:solidFill>
                <a:schemeClr val="tx1"/>
              </a:solidFill>
              <a:latin typeface="Kozuka Gothic Pro H" panose="020B0800000000000000" pitchFamily="34" charset="-128"/>
              <a:ea typeface="Kozuka Gothic Pro H" panose="020B08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81827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46"/>
          <a:stretch/>
        </p:blipFill>
        <p:spPr>
          <a:xfrm>
            <a:off x="8105965" y="4180266"/>
            <a:ext cx="3593280" cy="2181897"/>
          </a:xfrm>
        </p:spPr>
      </p:pic>
      <p:sp>
        <p:nvSpPr>
          <p:cNvPr id="5" name="文本框 4"/>
          <p:cNvSpPr txBox="1"/>
          <p:nvPr/>
        </p:nvSpPr>
        <p:spPr>
          <a:xfrm>
            <a:off x="984022" y="785611"/>
            <a:ext cx="1047052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 smtClean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They may lose their way when they leave their home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2705" y="2591602"/>
            <a:ext cx="3896732" cy="3648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254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46"/>
          <a:stretch/>
        </p:blipFill>
        <p:spPr>
          <a:xfrm>
            <a:off x="8105965" y="4180266"/>
            <a:ext cx="3593280" cy="2181897"/>
          </a:xfrm>
        </p:spPr>
      </p:pic>
      <p:sp>
        <p:nvSpPr>
          <p:cNvPr id="5" name="文本框 4"/>
          <p:cNvSpPr txBox="1"/>
          <p:nvPr/>
        </p:nvSpPr>
        <p:spPr>
          <a:xfrm>
            <a:off x="984022" y="785611"/>
            <a:ext cx="1047052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 smtClean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They may face danger or sudden illness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726" y="1849295"/>
            <a:ext cx="2550347" cy="194997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5908" y="1613918"/>
            <a:ext cx="3363533" cy="257870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5656" y="3799269"/>
            <a:ext cx="3880503" cy="268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901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46"/>
          <a:stretch/>
        </p:blipFill>
        <p:spPr>
          <a:xfrm>
            <a:off x="8105965" y="4180266"/>
            <a:ext cx="3593280" cy="2181897"/>
          </a:xfrm>
        </p:spPr>
      </p:pic>
      <p:sp>
        <p:nvSpPr>
          <p:cNvPr id="5" name="文本框 4"/>
          <p:cNvSpPr txBox="1"/>
          <p:nvPr/>
        </p:nvSpPr>
        <p:spPr>
          <a:xfrm>
            <a:off x="984021" y="785611"/>
            <a:ext cx="1071522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 smtClean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They may feel bored because of living alone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2077" y="2506886"/>
            <a:ext cx="4875995" cy="3982063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212169" y="2627290"/>
            <a:ext cx="3644721" cy="923330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My son is working, and my grandson is in school now. I feel so bored living alone…</a:t>
            </a:r>
            <a:endParaRPr lang="zh-CN" altLang="en-US" dirty="0">
              <a:latin typeface="Adobe Gothic Std B" panose="020B08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75099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46"/>
          <a:stretch/>
        </p:blipFill>
        <p:spPr>
          <a:xfrm>
            <a:off x="8105965" y="4180266"/>
            <a:ext cx="3593280" cy="2181897"/>
          </a:xfrm>
        </p:spPr>
      </p:pic>
      <p:sp>
        <p:nvSpPr>
          <p:cNvPr id="5" name="文本框 4"/>
          <p:cNvSpPr txBox="1"/>
          <p:nvPr/>
        </p:nvSpPr>
        <p:spPr>
          <a:xfrm>
            <a:off x="984021" y="785611"/>
            <a:ext cx="1071522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 smtClean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Sometimes their only need is to have a look at their children  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5443" y="2607879"/>
            <a:ext cx="5004299" cy="3754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250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193</TotalTime>
  <Words>271</Words>
  <Application>Microsoft Office PowerPoint</Application>
  <PresentationFormat>宽屏</PresentationFormat>
  <Paragraphs>57</Paragraphs>
  <Slides>33</Slides>
  <Notes>0</Notes>
  <HiddenSlides>0</HiddenSlides>
  <MMClips>5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33</vt:i4>
      </vt:variant>
    </vt:vector>
  </HeadingPairs>
  <TitlesOfParts>
    <vt:vector size="41" baseType="lpstr">
      <vt:lpstr>Adobe Gothic Std B</vt:lpstr>
      <vt:lpstr>Adobe 黑体 Std R</vt:lpstr>
      <vt:lpstr>Kozuka Gothic Pro H</vt:lpstr>
      <vt:lpstr>宋体</vt:lpstr>
      <vt:lpstr>Arial</vt:lpstr>
      <vt:lpstr>Calibri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www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名屋</dc:creator>
  <cp:lastModifiedBy>lizhe</cp:lastModifiedBy>
  <cp:revision>13</cp:revision>
  <dcterms:created xsi:type="dcterms:W3CDTF">2015-04-01T12:31:44Z</dcterms:created>
  <dcterms:modified xsi:type="dcterms:W3CDTF">2015-04-02T04:56:44Z</dcterms:modified>
</cp:coreProperties>
</file>